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58" r:id="rId6"/>
    <p:sldId id="263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044F9F-D4E5-47E3-8519-6D4AB7667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4B1FCB-211E-4438-BF39-1EF0B42D8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E0A150-7C4E-4902-BFD8-0F148E810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7E5146-C39F-4723-8F47-3B830368E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4F92FB-7BF3-441E-9859-B6978D733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59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504C2F-0B10-4C8E-A2B5-BA09C98E8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2F23C76-41BB-455E-ACEE-C87E016DF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2E3565-FE25-4B82-9B71-BB3DEB62B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C80BB0-D572-4AE7-9159-28986F100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ACEF33-D3AF-45F7-AF9A-8580570E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9433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ED745BF-0A98-4EF9-9324-B5787A2221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565BF8-0B5F-4625-BA81-C506A445EF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FED5F6-E54A-4D8D-A58C-56FEAA4F0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32CDB2-8A89-4F03-ADDE-C805C2BDE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574BB0-1E4E-4D21-921C-496305069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952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0573D7-2EBC-4310-BF14-EE540DC80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3F598A-562B-453F-B455-85F259670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4C4C86-8D45-46DD-BBA0-845F75477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17051A-CE3B-424D-961E-054B8387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003BE7-C51A-47CB-BABA-631AD90ED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2092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9E44D6-CCEB-4AA3-9876-435D82ED3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C5054C-D2BA-4E28-9557-52E367B64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C17928-BF63-4CD3-8FF2-640DCD084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671378-FE10-4E37-85CC-543A1B053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129AF7-B730-4E6C-89B0-A7C7DF9BB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200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8B6160-651F-4A98-B3B6-77D03D30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AABDD6-465E-441C-A720-AB759FFFD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5E9A9A-9DF3-4FC1-B924-5D17D64E1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2C549C-FEA9-411C-8692-20B9490CB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AF9143-8B46-437A-8490-7A0DE32A1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E67FCC-1AAC-4D99-833E-9FA8603A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448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08689-AFF4-4B7D-B959-17FABB5A0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15F2A1A-A6ED-46BB-A4B7-8A08B188B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56AE23-ABA7-4458-AD17-4B6159C84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FE961BF-1E8F-4211-85DC-8187037BD0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018ADC3-41F9-4EF1-8F3C-6079865A62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18B395-9CBD-4D72-96AD-EF013A2C0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3813680-7835-4142-A347-F1FFAC41A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80043C-AE70-4012-805E-682DE75BD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41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F8DA9-9451-4887-8863-CBCCCEF81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949E99-1194-43E4-B671-1928B3066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7966D11-FB7D-42D6-8B45-736BAEAE2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983196B-7E91-4979-B8A1-2214C1BC8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796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344A15-EFB5-4BA2-B069-35BDDDD6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AAB7059-7515-40C7-8AAA-A3EBFC9B5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869880-EB99-41E9-A1F7-CB5DC8C2B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201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D2750D-1BEF-412C-9B33-27B2CEA5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A89153-C57C-46E5-A5CA-1BEF0B1F3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AE64C5-BACD-4B55-AA1F-C71707C11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2D21B74-34F5-4345-9179-A03AA8B9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245B04-BBE9-468E-8E86-16EF9E450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4882D3-EE9F-45EF-A5B3-B0EE981AB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211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F80EF6-B433-4351-BA7A-3CF0AC99F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1A25B0D-3DCB-40A8-9B2C-3079BE9513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AB5105-AC14-44E3-AEC1-9B0E5E491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6B4AC61-5306-47F7-BFD0-282F5E365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3687F9-117D-436C-8A7D-61AC0CCC7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136AC0-92EE-4ACA-A5EA-9A048BB6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542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268D14F-F4B7-4BDE-9349-F181D34F5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2CA9A8-CBF7-4834-AFC6-191FC957F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BEB8CF-E58A-429D-8DC6-80B43F6DDE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203D5-6DE6-4D7C-9ADD-B910D86A9CD2}" type="datetimeFigureOut">
              <a:rPr lang="es-CO" smtClean="0"/>
              <a:t>24/04/2026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846E32-0253-48F1-AEF1-D4224B303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7BB191-7DFC-400A-B94A-078733AF88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9F226-7C84-48D2-9E01-6B146EFFD4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83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48208-D563-7970-04EF-A84ED1AA39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6ED240B-C572-B305-9DD7-B5AE45A22ED1}"/>
              </a:ext>
            </a:extLst>
          </p:cNvPr>
          <p:cNvSpPr txBox="1"/>
          <p:nvPr/>
        </p:nvSpPr>
        <p:spPr>
          <a:xfrm>
            <a:off x="1239520" y="1134795"/>
            <a:ext cx="52324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2000" b="1" dirty="0">
                <a:solidFill>
                  <a:schemeClr val="dk1"/>
                </a:solidFill>
                <a:latin typeface="Lato" panose="020F0502020204030203" pitchFamily="34" charset="0"/>
              </a:rPr>
              <a:t>ESPECIFICACIONES: </a:t>
            </a:r>
            <a:r>
              <a:rPr lang="es-419" sz="2000" dirty="0">
                <a:solidFill>
                  <a:schemeClr val="dk1"/>
                </a:solidFill>
                <a:latin typeface="Lato" panose="020F0502020204030203" pitchFamily="34" charset="0"/>
              </a:rPr>
              <a:t>PLACAS DE ENTREGA </a:t>
            </a:r>
          </a:p>
          <a:p>
            <a:endParaRPr lang="es-419" sz="2000" dirty="0">
              <a:solidFill>
                <a:schemeClr val="dk1"/>
              </a:solidFill>
              <a:latin typeface="Lato" panose="020F0502020204030203" pitchFamily="34" charset="0"/>
            </a:endParaRPr>
          </a:p>
          <a:p>
            <a:r>
              <a:rPr lang="es-419" sz="2000" b="1" dirty="0">
                <a:solidFill>
                  <a:schemeClr val="dk1"/>
                </a:solidFill>
                <a:latin typeface="Lato" panose="020F0502020204030203" pitchFamily="34" charset="0"/>
              </a:rPr>
              <a:t>Material: </a:t>
            </a:r>
            <a:r>
              <a:rPr lang="es-419" sz="2000" dirty="0">
                <a:solidFill>
                  <a:schemeClr val="dk1"/>
                </a:solidFill>
                <a:latin typeface="Lato" panose="020F0502020204030203" pitchFamily="34" charset="0"/>
              </a:rPr>
              <a:t>ACRILICO 5mm </a:t>
            </a:r>
          </a:p>
          <a:p>
            <a:endParaRPr lang="es-419" sz="2000" dirty="0">
              <a:solidFill>
                <a:schemeClr val="dk1"/>
              </a:solidFill>
              <a:latin typeface="Lato" panose="020F0502020204030203" pitchFamily="34" charset="0"/>
            </a:endParaRPr>
          </a:p>
          <a:p>
            <a:r>
              <a:rPr lang="es-419" sz="2000" b="1" dirty="0">
                <a:solidFill>
                  <a:schemeClr val="dk1"/>
                </a:solidFill>
                <a:latin typeface="Lato" panose="020F0502020204030203" pitchFamily="34" charset="0"/>
              </a:rPr>
              <a:t>Medidas: </a:t>
            </a:r>
            <a:r>
              <a:rPr lang="es-419" sz="2000" dirty="0">
                <a:solidFill>
                  <a:schemeClr val="dk1"/>
                </a:solidFill>
                <a:latin typeface="Lato" panose="020F0502020204030203" pitchFamily="34" charset="0"/>
              </a:rPr>
              <a:t>35x22 cm</a:t>
            </a:r>
          </a:p>
        </p:txBody>
      </p:sp>
    </p:spTree>
    <p:extLst>
      <p:ext uri="{BB962C8B-B14F-4D97-AF65-F5344CB8AC3E}">
        <p14:creationId xmlns:p14="http://schemas.microsoft.com/office/powerpoint/2010/main" val="188066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ED4A838C-3F75-43C3-A164-46959BD2A0DC}"/>
              </a:ext>
            </a:extLst>
          </p:cNvPr>
          <p:cNvSpPr/>
          <p:nvPr/>
        </p:nvSpPr>
        <p:spPr>
          <a:xfrm>
            <a:off x="1114524" y="359707"/>
            <a:ext cx="9962951" cy="6088793"/>
          </a:xfrm>
          <a:prstGeom prst="roundRect">
            <a:avLst>
              <a:gd name="adj" fmla="val 5259"/>
            </a:avLst>
          </a:prstGeom>
          <a:solidFill>
            <a:schemeClr val="bg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latin typeface="Oswald" pitchFamily="2" charset="0"/>
              </a:rPr>
              <a:t>COMUNIDAD INDÍGENA GALILEA</a:t>
            </a:r>
          </a:p>
          <a:p>
            <a:pPr algn="ctr"/>
            <a:endParaRPr lang="es-MX" sz="2000" b="1" dirty="0"/>
          </a:p>
          <a:p>
            <a:pPr algn="ctr"/>
            <a:endParaRPr lang="es-MX" sz="2000" b="1" dirty="0"/>
          </a:p>
          <a:p>
            <a:pPr algn="ctr"/>
            <a:r>
              <a:rPr lang="es-MX" sz="2000" dirty="0">
                <a:latin typeface="Lato" panose="020F0502020204030203" pitchFamily="34" charset="0"/>
              </a:rPr>
              <a:t>Construcción de Sistemas de Potabilización de Agua</a:t>
            </a:r>
            <a:br>
              <a:rPr lang="es-MX" sz="2000" dirty="0">
                <a:latin typeface="Lato" panose="020F0502020204030203" pitchFamily="34" charset="0"/>
              </a:rPr>
            </a:br>
            <a:r>
              <a:rPr lang="es-MX" sz="2000" dirty="0">
                <a:latin typeface="Lato" panose="020F0502020204030203" pitchFamily="34" charset="0"/>
              </a:rPr>
              <a:t>En beneficio de las comunidades indígenas del municipio de Riohacha, La Guajira, garantizando el acceso al agua para niños, niñas, adolescentes y adultos</a:t>
            </a:r>
            <a:endParaRPr lang="es-MX" sz="2000" dirty="0">
              <a:solidFill>
                <a:srgbClr val="242424"/>
              </a:solidFill>
              <a:latin typeface="Lato" panose="020F0502020204030203" pitchFamily="34" charset="0"/>
            </a:endParaRPr>
          </a:p>
          <a:p>
            <a:pPr algn="ctr"/>
            <a:r>
              <a:rPr lang="es-MX" sz="2000" b="0" i="0" dirty="0">
                <a:solidFill>
                  <a:srgbClr val="242424"/>
                </a:solidFill>
                <a:effectLst/>
                <a:latin typeface="Lato" panose="020F0502020204030203" pitchFamily="34" charset="0"/>
              </a:rPr>
              <a:t>.</a:t>
            </a:r>
          </a:p>
          <a:p>
            <a:pPr algn="ctr"/>
            <a:endParaRPr lang="es-MX" sz="2000" dirty="0">
              <a:solidFill>
                <a:srgbClr val="000000"/>
              </a:solidFill>
              <a:latin typeface="Lato" panose="020F0502020204030203" pitchFamily="34" charset="0"/>
            </a:endParaRPr>
          </a:p>
          <a:p>
            <a:pPr algn="ctr"/>
            <a:r>
              <a:rPr lang="es-MX" dirty="0">
                <a:latin typeface="Lato" panose="020F0502020204030203" pitchFamily="34" charset="0"/>
              </a:rPr>
              <a:t>Junio 2026</a:t>
            </a:r>
          </a:p>
          <a:p>
            <a:pPr algn="ctr"/>
            <a:endParaRPr lang="es-MX" sz="2400" dirty="0"/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id="{866B895F-E204-4AE8-AC4C-E2598FD05BB1}"/>
              </a:ext>
            </a:extLst>
          </p:cNvPr>
          <p:cNvSpPr/>
          <p:nvPr/>
        </p:nvSpPr>
        <p:spPr>
          <a:xfrm>
            <a:off x="1427017" y="505061"/>
            <a:ext cx="337127" cy="33712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Diagrama de flujo: conector 10">
            <a:extLst>
              <a:ext uri="{FF2B5EF4-FFF2-40B4-BE49-F238E27FC236}">
                <a16:creationId xmlns:a16="http://schemas.microsoft.com/office/drawing/2014/main" id="{62BD0ED0-84C3-495F-9ED3-0C6976DE956E}"/>
              </a:ext>
            </a:extLst>
          </p:cNvPr>
          <p:cNvSpPr/>
          <p:nvPr/>
        </p:nvSpPr>
        <p:spPr>
          <a:xfrm>
            <a:off x="1427017" y="5843979"/>
            <a:ext cx="337127" cy="33712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Diagrama de flujo: conector 11">
            <a:extLst>
              <a:ext uri="{FF2B5EF4-FFF2-40B4-BE49-F238E27FC236}">
                <a16:creationId xmlns:a16="http://schemas.microsoft.com/office/drawing/2014/main" id="{A3F436CA-74CE-41AA-B9EF-EC50EC20B04D}"/>
              </a:ext>
            </a:extLst>
          </p:cNvPr>
          <p:cNvSpPr/>
          <p:nvPr/>
        </p:nvSpPr>
        <p:spPr>
          <a:xfrm>
            <a:off x="10353961" y="5843978"/>
            <a:ext cx="337127" cy="33712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Diagrama de flujo: conector 12">
            <a:extLst>
              <a:ext uri="{FF2B5EF4-FFF2-40B4-BE49-F238E27FC236}">
                <a16:creationId xmlns:a16="http://schemas.microsoft.com/office/drawing/2014/main" id="{8A20C373-52BF-450F-AC16-C3E7E97623BC}"/>
              </a:ext>
            </a:extLst>
          </p:cNvPr>
          <p:cNvSpPr/>
          <p:nvPr/>
        </p:nvSpPr>
        <p:spPr>
          <a:xfrm>
            <a:off x="10353962" y="508125"/>
            <a:ext cx="337127" cy="337127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 descr="Forma&#10;&#10;Descripción generada automáticamente con confianza media">
            <a:extLst>
              <a:ext uri="{FF2B5EF4-FFF2-40B4-BE49-F238E27FC236}">
                <a16:creationId xmlns:a16="http://schemas.microsoft.com/office/drawing/2014/main" id="{CDD5A8BE-998F-00A4-3E96-ACCEDE0967E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78" y="4815914"/>
            <a:ext cx="3987642" cy="102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633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65559-BD2E-2669-33D2-CAD30032F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Forma&#10;&#10;El contenido generado por IA puede ser incorrecto.">
            <a:extLst>
              <a:ext uri="{FF2B5EF4-FFF2-40B4-BE49-F238E27FC236}">
                <a16:creationId xmlns:a16="http://schemas.microsoft.com/office/drawing/2014/main" id="{22A15350-E7F6-75B2-8169-8DD9915C11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43" y="3586668"/>
            <a:ext cx="11549744" cy="314632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02138303-1D99-C192-A4A8-EE4C86FEEC95}"/>
              </a:ext>
            </a:extLst>
          </p:cNvPr>
          <p:cNvSpPr txBox="1"/>
          <p:nvPr/>
        </p:nvSpPr>
        <p:spPr>
          <a:xfrm>
            <a:off x="1239519" y="1134795"/>
            <a:ext cx="838200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419" sz="2000" b="1" dirty="0">
                <a:solidFill>
                  <a:schemeClr val="dk1"/>
                </a:solidFill>
                <a:latin typeface="Lato" panose="020F0502020204030203" pitchFamily="34" charset="0"/>
              </a:rPr>
              <a:t>ESPECIFICACIONES VISIBILIDAD TANQUES</a:t>
            </a:r>
            <a:endParaRPr lang="es-419" sz="2000" dirty="0">
              <a:solidFill>
                <a:schemeClr val="dk1"/>
              </a:solidFill>
              <a:latin typeface="Lato" panose="020F0502020204030203" pitchFamily="34" charset="0"/>
            </a:endParaRPr>
          </a:p>
          <a:p>
            <a:endParaRPr lang="es-419" sz="2000" dirty="0">
              <a:solidFill>
                <a:schemeClr val="dk1"/>
              </a:solidFill>
              <a:latin typeface="Lato" panose="020F0502020204030203" pitchFamily="34" charset="0"/>
            </a:endParaRPr>
          </a:p>
          <a:p>
            <a:r>
              <a:rPr lang="es-419" sz="2000" b="1" dirty="0">
                <a:solidFill>
                  <a:schemeClr val="dk1"/>
                </a:solidFill>
                <a:latin typeface="Lato" panose="020F0502020204030203" pitchFamily="34" charset="0"/>
              </a:rPr>
              <a:t>Material: </a:t>
            </a:r>
            <a:r>
              <a:rPr lang="es-419" sz="2000" dirty="0">
                <a:solidFill>
                  <a:schemeClr val="dk1"/>
                </a:solidFill>
                <a:latin typeface="Lato" panose="020F0502020204030203" pitchFamily="34" charset="0"/>
              </a:rPr>
              <a:t>Pegatina adhesiva para intemperie  </a:t>
            </a:r>
          </a:p>
          <a:p>
            <a:endParaRPr lang="es-419" sz="2000" dirty="0">
              <a:solidFill>
                <a:schemeClr val="dk1"/>
              </a:solidFill>
              <a:latin typeface="Lato" panose="020F0502020204030203" pitchFamily="34" charset="0"/>
            </a:endParaRPr>
          </a:p>
          <a:p>
            <a:r>
              <a:rPr lang="es-419" sz="2000" b="1" dirty="0">
                <a:solidFill>
                  <a:schemeClr val="dk1"/>
                </a:solidFill>
                <a:latin typeface="Lato" panose="020F0502020204030203" pitchFamily="34" charset="0"/>
              </a:rPr>
              <a:t>Medidas: </a:t>
            </a:r>
            <a:r>
              <a:rPr lang="es-419" sz="2000" dirty="0">
                <a:solidFill>
                  <a:schemeClr val="dk1"/>
                </a:solidFill>
                <a:latin typeface="Lato" panose="020F0502020204030203" pitchFamily="34" charset="0"/>
              </a:rPr>
              <a:t>35x90 cm</a:t>
            </a:r>
          </a:p>
        </p:txBody>
      </p:sp>
    </p:spTree>
    <p:extLst>
      <p:ext uri="{BB962C8B-B14F-4D97-AF65-F5344CB8AC3E}">
        <p14:creationId xmlns:p14="http://schemas.microsoft.com/office/powerpoint/2010/main" val="3647940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C88E77BFCC76444BF6E8747962F3203" ma:contentTypeVersion="23" ma:contentTypeDescription="Crear nuevo documento." ma:contentTypeScope="" ma:versionID="965b4160b44c1dd8687be0735198771c">
  <xsd:schema xmlns:xsd="http://www.w3.org/2001/XMLSchema" xmlns:xs="http://www.w3.org/2001/XMLSchema" xmlns:p="http://schemas.microsoft.com/office/2006/metadata/properties" xmlns:ns2="dbc7f839-5d23-4054-935d-d8158e4e61e3" xmlns:ns3="180abe2b-e648-45a3-9537-2bd6980511ee" targetNamespace="http://schemas.microsoft.com/office/2006/metadata/properties" ma:root="true" ma:fieldsID="16a395c3565190bd75747dcadb7d68f0" ns2:_="" ns3:_="">
    <xsd:import namespace="dbc7f839-5d23-4054-935d-d8158e4e61e3"/>
    <xsd:import namespace="180abe2b-e648-45a3-9537-2bd6980511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CP" minOccurs="0"/>
                <xsd:element ref="ns2:lcf76f155ced4ddcb4097134ff3c332f" minOccurs="0"/>
                <xsd:element ref="ns3:TaxCatchAll" minOccurs="0"/>
                <xsd:element ref="ns2:imagen" minOccurs="0"/>
                <xsd:element ref="ns2:MediaServiceObjectDetectorVersions" minOccurs="0"/>
                <xsd:element ref="ns2:_x002e_mp4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c7f839-5d23-4054-935d-d8158e4e61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CP" ma:index="21" nillable="true" ma:displayName="MCP" ma:format="DateOnly" ma:internalName="MCP">
      <xsd:simpleType>
        <xsd:restriction base="dms:DateTime"/>
      </xsd:simpleType>
    </xsd:element>
    <xsd:element name="lcf76f155ced4ddcb4097134ff3c332f" ma:index="23" nillable="true" ma:taxonomy="true" ma:internalName="lcf76f155ced4ddcb4097134ff3c332f" ma:taxonomyFieldName="MediaServiceImageTags" ma:displayName="Etiquetas de imagen" ma:readOnly="false" ma:fieldId="{5cf76f15-5ced-4ddc-b409-7134ff3c332f}" ma:taxonomyMulti="true" ma:sspId="b23ec234-cbf3-4cc2-a0ae-2bfafc310c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imagen" ma:index="25" nillable="true" ma:displayName="imagen" ma:format="Thumbnail" ma:internalName="imagen">
      <xsd:simpleType>
        <xsd:restriction base="dms:Unknown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x002e_mp4" ma:index="27" nillable="true" ma:displayName=".mp4" ma:format="Dropdown" ma:list="947d89fd-6845-45c7-8869-3f79d520358a" ma:internalName="_x002e_mp4" ma:showField="Titl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0abe2b-e648-45a3-9537-2bd6980511e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5a7942b-6b55-4f64-873e-c91c72f7551f}" ma:internalName="TaxCatchAll" ma:showField="CatchAllData" ma:web="180abe2b-e648-45a3-9537-2bd6980511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CP xmlns="dbc7f839-5d23-4054-935d-d8158e4e61e3" xsi:nil="true"/>
    <TaxCatchAll xmlns="180abe2b-e648-45a3-9537-2bd6980511ee" xsi:nil="true"/>
    <imagen xmlns="dbc7f839-5d23-4054-935d-d8158e4e61e3" xsi:nil="true"/>
    <lcf76f155ced4ddcb4097134ff3c332f xmlns="dbc7f839-5d23-4054-935d-d8158e4e61e3">
      <Terms xmlns="http://schemas.microsoft.com/office/infopath/2007/PartnerControls"/>
    </lcf76f155ced4ddcb4097134ff3c332f>
    <_x002e_mp4 xmlns="dbc7f839-5d23-4054-935d-d8158e4e61e3" xsi:nil="true"/>
  </documentManagement>
</p:properties>
</file>

<file path=customXml/itemProps1.xml><?xml version="1.0" encoding="utf-8"?>
<ds:datastoreItem xmlns:ds="http://schemas.openxmlformats.org/officeDocument/2006/customXml" ds:itemID="{2E1C725C-BFB9-4765-9CA9-B69965B641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D3F29B-8EB0-4607-89D6-6D994C0476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c7f839-5d23-4054-935d-d8158e4e61e3"/>
    <ds:schemaRef ds:uri="180abe2b-e648-45a3-9537-2bd6980511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EB8FAB-0C85-4600-B741-39BDE67567DC}">
  <ds:schemaRefs>
    <ds:schemaRef ds:uri="http://schemas.microsoft.com/office/2006/metadata/properties"/>
    <ds:schemaRef ds:uri="http://schemas.microsoft.com/office/infopath/2007/PartnerControls"/>
    <ds:schemaRef ds:uri="dbc7f839-5d23-4054-935d-d8158e4e61e3"/>
    <ds:schemaRef ds:uri="180abe2b-e648-45a3-9537-2bd6980511e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67</Words>
  <Application>Microsoft Office PowerPoint</Application>
  <PresentationFormat>Panorámica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Oswald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Pabon, Jeremias</dc:creator>
  <cp:lastModifiedBy>Ortiz, Ornella</cp:lastModifiedBy>
  <cp:revision>32</cp:revision>
  <dcterms:created xsi:type="dcterms:W3CDTF">2021-11-29T17:24:59Z</dcterms:created>
  <dcterms:modified xsi:type="dcterms:W3CDTF">2026-04-24T20:06:39Z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0x0101008C88E77BFCC76444BF6E8747962F3203</vt:lpwstr>
  </property>
</Properties>
</file>